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E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36" y="28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0D50-D539-4A7C-B090-3376DDF6F3EC}" type="datetimeFigureOut">
              <a:rPr lang="en-GB" smtClean="0"/>
              <a:t>02/11/2012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3E44-1114-4254-8AD8-21BF3766C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028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0D50-D539-4A7C-B090-3376DDF6F3EC}" type="datetimeFigureOut">
              <a:rPr lang="en-GB" smtClean="0"/>
              <a:t>02/11/2012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3E44-1114-4254-8AD8-21BF3766C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045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0D50-D539-4A7C-B090-3376DDF6F3EC}" type="datetimeFigureOut">
              <a:rPr lang="en-GB" smtClean="0"/>
              <a:t>02/11/2012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3E44-1114-4254-8AD8-21BF3766C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489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0D50-D539-4A7C-B090-3376DDF6F3EC}" type="datetimeFigureOut">
              <a:rPr lang="en-GB" smtClean="0"/>
              <a:t>02/11/2012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3E44-1114-4254-8AD8-21BF3766C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95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0D50-D539-4A7C-B090-3376DDF6F3EC}" type="datetimeFigureOut">
              <a:rPr lang="en-GB" smtClean="0"/>
              <a:t>02/11/2012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3E44-1114-4254-8AD8-21BF3766C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100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0D50-D539-4A7C-B090-3376DDF6F3EC}" type="datetimeFigureOut">
              <a:rPr lang="en-GB" smtClean="0"/>
              <a:t>02/11/2012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3E44-1114-4254-8AD8-21BF3766C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729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0D50-D539-4A7C-B090-3376DDF6F3EC}" type="datetimeFigureOut">
              <a:rPr lang="en-GB" smtClean="0"/>
              <a:t>02/11/2012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3E44-1114-4254-8AD8-21BF3766C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670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0D50-D539-4A7C-B090-3376DDF6F3EC}" type="datetimeFigureOut">
              <a:rPr lang="en-GB" smtClean="0"/>
              <a:t>02/11/2012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3E44-1114-4254-8AD8-21BF3766C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301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0D50-D539-4A7C-B090-3376DDF6F3EC}" type="datetimeFigureOut">
              <a:rPr lang="en-GB" smtClean="0"/>
              <a:t>02/11/2012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3E44-1114-4254-8AD8-21BF3766C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290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0D50-D539-4A7C-B090-3376DDF6F3EC}" type="datetimeFigureOut">
              <a:rPr lang="en-GB" smtClean="0"/>
              <a:t>02/11/2012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3E44-1114-4254-8AD8-21BF3766C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532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0D50-D539-4A7C-B090-3376DDF6F3EC}" type="datetimeFigureOut">
              <a:rPr lang="en-GB" smtClean="0"/>
              <a:t>02/11/2012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3E44-1114-4254-8AD8-21BF3766C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253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00D50-D539-4A7C-B090-3376DDF6F3EC}" type="datetimeFigureOut">
              <a:rPr lang="en-GB" smtClean="0"/>
              <a:t>02/11/2012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E3E44-1114-4254-8AD8-21BF3766C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75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0688" y="488504"/>
            <a:ext cx="56886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latin typeface="Gill Sans Ultra Bold Condensed" pitchFamily="34" charset="0"/>
              </a:rPr>
              <a:t>Korfball</a:t>
            </a:r>
            <a:r>
              <a:rPr lang="en-GB" dirty="0" smtClean="0"/>
              <a:t> </a:t>
            </a:r>
          </a:p>
          <a:p>
            <a:r>
              <a:rPr lang="en-GB" sz="2400" dirty="0" smtClean="0">
                <a:latin typeface="Gill Sans Ultra Bold Condensed" pitchFamily="34" charset="0"/>
              </a:rPr>
              <a:t>has landed in Sydney </a:t>
            </a:r>
            <a:endParaRPr lang="en-GB" sz="2400" dirty="0">
              <a:latin typeface="Gill Sans Ultra Bold Condense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6672" y="8408193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Training time: 		</a:t>
            </a:r>
            <a:r>
              <a:rPr lang="en-GB" dirty="0" smtClean="0"/>
              <a:t>Saturday, 10:00am-11:30am</a:t>
            </a:r>
          </a:p>
          <a:p>
            <a:r>
              <a:rPr lang="en-GB" i="1" dirty="0" smtClean="0"/>
              <a:t>Location:</a:t>
            </a:r>
            <a:r>
              <a:rPr lang="en-GB" dirty="0" smtClean="0"/>
              <a:t>			EORA Fitness, Redfern</a:t>
            </a:r>
          </a:p>
          <a:p>
            <a:r>
              <a:rPr lang="en-GB" i="1" dirty="0" smtClean="0"/>
              <a:t>Find us on Facebook: 	</a:t>
            </a:r>
            <a:r>
              <a:rPr lang="en-GB" dirty="0" smtClean="0"/>
              <a:t>Sydney City Redbacks Korfball Club</a:t>
            </a:r>
          </a:p>
          <a:p>
            <a:r>
              <a:rPr lang="en-GB" i="1" dirty="0" smtClean="0"/>
              <a:t>Contact:</a:t>
            </a:r>
            <a:r>
              <a:rPr lang="en-GB" dirty="0" smtClean="0"/>
              <a:t>			sydneykorfball@gmail.com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59210" y="3728864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FF00"/>
              </a:buClr>
              <a:buFont typeface="Wingdings" pitchFamily="2" charset="2"/>
              <a:buChar char="§"/>
            </a:pPr>
            <a:r>
              <a:rPr lang="en-GB" dirty="0" smtClean="0">
                <a:solidFill>
                  <a:srgbClr val="1C1E72"/>
                </a:solidFill>
              </a:rPr>
              <a:t>Team sport</a:t>
            </a:r>
          </a:p>
          <a:p>
            <a:pPr marL="285750" indent="-285750">
              <a:buClr>
                <a:srgbClr val="FFFF00"/>
              </a:buClr>
              <a:buFont typeface="Wingdings" pitchFamily="2" charset="2"/>
              <a:buChar char="§"/>
            </a:pPr>
            <a:r>
              <a:rPr lang="en-GB" dirty="0" smtClean="0">
                <a:solidFill>
                  <a:srgbClr val="1C1E72"/>
                </a:solidFill>
              </a:rPr>
              <a:t>Fast paced</a:t>
            </a:r>
          </a:p>
          <a:p>
            <a:pPr marL="285750" indent="-285750">
              <a:buClr>
                <a:srgbClr val="FFFF00"/>
              </a:buClr>
              <a:buFont typeface="Wingdings" pitchFamily="2" charset="2"/>
              <a:buChar char="§"/>
            </a:pPr>
            <a:r>
              <a:rPr lang="en-GB" dirty="0" smtClean="0">
                <a:solidFill>
                  <a:srgbClr val="1C1E72"/>
                </a:solidFill>
              </a:rPr>
              <a:t>Mixed-sex teams</a:t>
            </a:r>
          </a:p>
          <a:p>
            <a:pPr marL="285750" indent="-285750">
              <a:buClr>
                <a:srgbClr val="FFFF00"/>
              </a:buClr>
              <a:buFont typeface="Wingdings" pitchFamily="2" charset="2"/>
              <a:buChar char="§"/>
            </a:pPr>
            <a:r>
              <a:rPr lang="en-GB" dirty="0" smtClean="0">
                <a:solidFill>
                  <a:srgbClr val="1C1E72"/>
                </a:solidFill>
              </a:rPr>
              <a:t>4 girls per team</a:t>
            </a:r>
          </a:p>
          <a:p>
            <a:pPr marL="285750" indent="-285750">
              <a:buClr>
                <a:srgbClr val="FFFF00"/>
              </a:buClr>
              <a:buFont typeface="Wingdings" pitchFamily="2" charset="2"/>
              <a:buChar char="§"/>
            </a:pPr>
            <a:r>
              <a:rPr lang="en-GB" dirty="0" smtClean="0">
                <a:solidFill>
                  <a:srgbClr val="1C1E72"/>
                </a:solidFill>
              </a:rPr>
              <a:t>4 guys per team</a:t>
            </a:r>
          </a:p>
          <a:p>
            <a:pPr marL="285750" indent="-285750">
              <a:buClr>
                <a:srgbClr val="FFFF00"/>
              </a:buClr>
              <a:buFont typeface="Wingdings" pitchFamily="2" charset="2"/>
              <a:buChar char="§"/>
            </a:pPr>
            <a:r>
              <a:rPr lang="en-GB" dirty="0" smtClean="0">
                <a:solidFill>
                  <a:srgbClr val="1C1E72"/>
                </a:solidFill>
              </a:rPr>
              <a:t>Attack and defend</a:t>
            </a:r>
          </a:p>
          <a:p>
            <a:pPr marL="285750" indent="-285750">
              <a:buClr>
                <a:srgbClr val="FFFF00"/>
              </a:buClr>
              <a:buFont typeface="Wingdings" pitchFamily="2" charset="2"/>
              <a:buChar char="§"/>
            </a:pPr>
            <a:r>
              <a:rPr lang="en-GB" dirty="0" smtClean="0">
                <a:solidFill>
                  <a:srgbClr val="1C1E72"/>
                </a:solidFill>
              </a:rPr>
              <a:t>Similar to netball and basketball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0688" y="2425169"/>
            <a:ext cx="56166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 smtClean="0"/>
              <a:t>Heard of Korfball? Whether you have or not, come along and join in with the newest korfball club in Australia – The Sydney City Redbacks Korfball Club.</a:t>
            </a:r>
            <a:endParaRPr lang="en-GB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12" y="520899"/>
            <a:ext cx="1743318" cy="16480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398" y="3845006"/>
            <a:ext cx="3186906" cy="21161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6" b="12679"/>
          <a:stretch/>
        </p:blipFill>
        <p:spPr>
          <a:xfrm>
            <a:off x="589126" y="6249144"/>
            <a:ext cx="3502336" cy="18722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49080" y="6321152"/>
            <a:ext cx="22322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FF00"/>
              </a:buClr>
              <a:buFont typeface="Wingdings" pitchFamily="2" charset="2"/>
              <a:buChar char="§"/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Anyone welcome</a:t>
            </a:r>
          </a:p>
          <a:p>
            <a:pPr marL="285750" indent="-285750">
              <a:buClr>
                <a:srgbClr val="FFFF00"/>
              </a:buClr>
              <a:buFont typeface="Wingdings" pitchFamily="2" charset="2"/>
              <a:buChar char="§"/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Fun training sessions</a:t>
            </a:r>
          </a:p>
          <a:p>
            <a:pPr marL="285750" indent="-285750">
              <a:buClr>
                <a:srgbClr val="FFFF00"/>
              </a:buClr>
              <a:buFont typeface="Wingdings" pitchFamily="2" charset="2"/>
              <a:buChar char="§"/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Regular socials</a:t>
            </a:r>
          </a:p>
          <a:p>
            <a:pPr marL="285750" indent="-285750">
              <a:buClr>
                <a:srgbClr val="FFFF00"/>
              </a:buClr>
              <a:buFont typeface="Wingdings" pitchFamily="2" charset="2"/>
              <a:buChar char="§"/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Tournaments across Australia</a:t>
            </a:r>
          </a:p>
        </p:txBody>
      </p:sp>
    </p:spTree>
    <p:extLst>
      <p:ext uri="{BB962C8B-B14F-4D97-AF65-F5344CB8AC3E}">
        <p14:creationId xmlns:p14="http://schemas.microsoft.com/office/powerpoint/2010/main" val="82571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70</Words>
  <Application>Microsoft Office PowerPoint</Application>
  <PresentationFormat>A4 Paper (210x297 mm)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Graham</dc:creator>
  <cp:lastModifiedBy>Graham</cp:lastModifiedBy>
  <cp:revision>13</cp:revision>
  <dcterms:created xsi:type="dcterms:W3CDTF">2012-11-02T10:34:27Z</dcterms:created>
  <dcterms:modified xsi:type="dcterms:W3CDTF">2012-11-02T13:05:22Z</dcterms:modified>
</cp:coreProperties>
</file>